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352" r:id="rId2"/>
    <p:sldId id="407" r:id="rId3"/>
    <p:sldId id="444" r:id="rId4"/>
    <p:sldId id="443" r:id="rId5"/>
    <p:sldId id="442" r:id="rId6"/>
    <p:sldId id="440" r:id="rId7"/>
    <p:sldId id="438" r:id="rId8"/>
    <p:sldId id="445" r:id="rId9"/>
    <p:sldId id="446" r:id="rId10"/>
    <p:sldId id="437" r:id="rId11"/>
    <p:sldId id="436" r:id="rId12"/>
    <p:sldId id="435" r:id="rId13"/>
    <p:sldId id="434" r:id="rId14"/>
    <p:sldId id="395" r:id="rId15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322FD4-ACDB-4F55-986A-813291ADC700}">
          <p14:sldIdLst>
            <p14:sldId id="352"/>
            <p14:sldId id="407"/>
            <p14:sldId id="444"/>
            <p14:sldId id="443"/>
            <p14:sldId id="442"/>
            <p14:sldId id="440"/>
            <p14:sldId id="438"/>
            <p14:sldId id="445"/>
            <p14:sldId id="446"/>
            <p14:sldId id="437"/>
            <p14:sldId id="436"/>
            <p14:sldId id="435"/>
            <p14:sldId id="434"/>
          </p14:sldIdLst>
        </p14:section>
        <p14:section name="Untitled Section" id="{C82FECFA-1AC6-42D1-BB22-30B44593F85A}">
          <p14:sldIdLst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 autoAdjust="0"/>
    <p:restoredTop sz="73250" autoAdjust="0"/>
  </p:normalViewPr>
  <p:slideViewPr>
    <p:cSldViewPr>
      <p:cViewPr varScale="1">
        <p:scale>
          <a:sx n="63" d="100"/>
          <a:sy n="63" d="100"/>
        </p:scale>
        <p:origin x="18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D0B27E57-1BC3-0646-AFDE-C3B6723F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1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1823"/>
            <a:ext cx="564261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79F0BDF7-122B-A948-B6F0-C9A2949AD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B77D4-6030-BB4F-A3AE-B8C6152B5F3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11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But</a:t>
            </a:r>
            <a:r>
              <a:rPr lang="en-US" altLang="en-US" baseline="0" dirty="0">
                <a:latin typeface="Arial" panose="020B0604020202020204" pitchFamily="34" charset="0"/>
              </a:rPr>
              <a:t> there are plenty more questions obviously. Questions about tracking and vocational education, about special education provision, about civic education, </a:t>
            </a:r>
            <a:r>
              <a:rPr lang="en-US" altLang="en-US" baseline="0" dirty="0" err="1">
                <a:latin typeface="Arial" panose="020B0604020202020204" pitchFamily="34" charset="0"/>
              </a:rPr>
              <a:t>etc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0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8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1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3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785189" indent="-38317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718" indent="-2337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6205" indent="-2337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3692" indent="-2337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179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8666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6153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3640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293904-9EC7-4E7C-9693-62390FB06AE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3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1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0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0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9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E6C98-C30C-4A04-AA83-624E1C4A580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04BA-7FE6-8F42-9D2B-4F38C3A0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7003-D13B-DF4F-A16B-4E21F870A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3192-F09B-0944-8E1A-BF5268803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9004-62EE-CB49-BDC7-9A15543F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BCE3-820F-A340-AAF9-D9E0AAA6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5C70-48E5-E441-86FB-CDF216F6C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777C-6F0D-4E4D-A6EF-131DF6839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3BF2-3336-384A-B184-47023EBEB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0D27-1D26-C446-95A7-62B7F398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7A1D-9A31-8642-94DE-EC26D9CE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5B7A-CB85-8E47-ABF7-C5D7144CD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B428-D5B5-304E-B8FD-86618423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</a:defRPr>
            </a:lvl1pPr>
          </a:lstStyle>
          <a:p>
            <a:pPr>
              <a:defRPr/>
            </a:pPr>
            <a:fld id="{C9D70384-3342-BC4B-95EF-000DAF818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hysics.wisc.edu/groups/crest.jpg&amp;imgrefurl=http://www.physics.wisc.edu/groups/&amp;h=300&amp;w=215&amp;sz=17&amp;tbnid=Oi27nEmddfwJ:&amp;tbnh=111&amp;tbnw=79&amp;hl=en&amp;start=5&amp;prev=/images?q=uw+madison+crest&amp;svnum=10&amp;hl=en&amp;lr=&amp;c2coff=1&amp;safe=of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s.wiscweb.wisc.edu/programs/yucatec-may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nguages.wiscweb.wisc.edu/wolof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hysics.wisc.edu/groups/crest.jpg&amp;imgrefurl=http://www.physics.wisc.edu/groups/&amp;h=300&amp;w=215&amp;sz=17&amp;tbnid=Oi27nEmddfwJ:&amp;tbnh=111&amp;tbnw=79&amp;hl=en&amp;start=5&amp;prev=/images?q=uw+madison+crest&amp;svnum=10&amp;hl=en&amp;lr=&amp;c2coff=1&amp;safe=of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ea typeface="ＭＳ Ｐゴシック" pitchFamily="-65" charset="-128"/>
                <a:cs typeface="ＭＳ Ｐゴシック" pitchFamily="-65" charset="-128"/>
              </a:rPr>
              <a:t>Transparency in Admissions, Higher Education, and Society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-65" charset="-128"/>
                <a:cs typeface="ＭＳ Ｐゴシック" pitchFamily="-65" charset="-128"/>
              </a:rPr>
              <a:t>Harry Brighouse</a:t>
            </a:r>
          </a:p>
          <a:p>
            <a:r>
              <a:rPr lang="en-US" sz="2400" dirty="0">
                <a:ea typeface="ＭＳ Ｐゴシック" pitchFamily="-65" charset="-128"/>
                <a:cs typeface="ＭＳ Ｐゴシック" pitchFamily="-65" charset="-128"/>
              </a:rPr>
              <a:t>University of Wisconsin, Madison</a:t>
            </a:r>
          </a:p>
          <a:p>
            <a:r>
              <a:rPr lang="en-US" sz="2400" dirty="0">
                <a:ea typeface="ＭＳ Ｐゴシック" pitchFamily="-65" charset="-128"/>
                <a:cs typeface="ＭＳ Ｐゴシック" pitchFamily="-65" charset="-128"/>
              </a:rPr>
              <a:t>For the CERPP Conference 2020: Reclaiming Public Trust in Admissions and Higher Education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71550" y="10525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6389" name="Picture 11" descr="cre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20713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2124075" y="1125538"/>
            <a:ext cx="6192838" cy="71437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Three arenas of opacity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Admissions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Financial Aid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Instructional quality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Transparency,  Opacity, Accountability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6" y="2132856"/>
            <a:ext cx="455928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The benefits of opacity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4500"/>
            <a:ext cx="2625760" cy="1747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2276475"/>
            <a:ext cx="3674207" cy="35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br>
              <a:rPr lang="en-US" altLang="en-US" sz="3200" dirty="0"/>
            </a:br>
            <a:r>
              <a:rPr lang="en-US" altLang="en-US" sz="3200" dirty="0"/>
              <a:t>A few infrequently taught languages taught at Madison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dirty="0"/>
              <a:t>	Yiddish, Yoruba, </a:t>
            </a:r>
            <a:r>
              <a:rPr lang="en-US" sz="2400" b="1" dirty="0">
                <a:hlinkClick r:id="rId3"/>
              </a:rPr>
              <a:t>Yucatec Maya, </a:t>
            </a:r>
            <a:r>
              <a:rPr lang="en-US" sz="2400" b="1" dirty="0">
                <a:hlinkClick r:id="rId4"/>
              </a:rPr>
              <a:t>Wolof</a:t>
            </a:r>
            <a:r>
              <a:rPr lang="en-US" sz="2400" b="1" dirty="0"/>
              <a:t>, Vietnamese, Urdu, Turkish, Tibetan, Thai, Swahili, Sanskrit, Quechua, Russian, Polish, </a:t>
            </a:r>
            <a:r>
              <a:rPr lang="en-US" sz="2400" b="1" dirty="0" err="1"/>
              <a:t>Ojibwe</a:t>
            </a:r>
            <a:r>
              <a:rPr lang="en-US" sz="2400" b="1" dirty="0"/>
              <a:t>, Persian, Korean, Khmer, Kazakh, Hmong, Indonesian, Hausa, Finnish, Czech…..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What is to be done?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	</a:t>
            </a:r>
          </a:p>
          <a:p>
            <a:pPr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 flipV="1">
            <a:off x="1763713" y="765175"/>
            <a:ext cx="6624637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  <p:pic>
        <p:nvPicPr>
          <p:cNvPr id="62469" name="Picture 5" descr="crest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752475" cy="1057275"/>
          </a:xfrm>
        </p:spPr>
      </p:pic>
    </p:spTree>
    <p:extLst>
      <p:ext uri="{BB962C8B-B14F-4D97-AF65-F5344CB8AC3E}">
        <p14:creationId xmlns:p14="http://schemas.microsoft.com/office/powerpoint/2010/main" val="17144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endParaRPr lang="en-US" alt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624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endParaRPr lang="en-US" alt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/>
              <a:t>“College places cannot be bought, but can only be earned by merit”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938" y="198884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912344"/>
            <a:ext cx="27432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250" y="4356596"/>
            <a:ext cx="2619375" cy="1743075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3487" y="332656"/>
            <a:ext cx="5904656" cy="6250706"/>
          </a:xfrm>
        </p:spPr>
        <p:txBody>
          <a:bodyPr/>
          <a:lstStyle/>
          <a:p>
            <a:pPr eaLnBrk="1" hangingPunct="1"/>
            <a:endParaRPr lang="en-US" altLang="en-US" sz="32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57462"/>
            <a:ext cx="3690281" cy="2455714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79675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94" y="3375025"/>
            <a:ext cx="2705100" cy="169545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endParaRPr lang="en-US" alt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403198"/>
            <a:ext cx="3672408" cy="29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Clarifying the mission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To equip our students optimally to contribute to the public good.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Redefining Merit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229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Optimal prospective contribution to the public good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flipV="1">
            <a:off x="684213" y="765175"/>
            <a:ext cx="7632700" cy="714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021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13647</TotalTime>
  <Words>195</Words>
  <Application>Microsoft Office PowerPoint</Application>
  <PresentationFormat>On-screen Show (4:3)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ＭＳ Ｐゴシック</vt:lpstr>
      <vt:lpstr>Arial</vt:lpstr>
      <vt:lpstr>Default Design</vt:lpstr>
      <vt:lpstr>Transparency in Admissions, Higher Education, and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Clarifying the mission</vt:lpstr>
      <vt:lpstr>Redefining Merit</vt:lpstr>
      <vt:lpstr>Three arenas of opacity</vt:lpstr>
      <vt:lpstr>Transparency,  Opacity, Accountability</vt:lpstr>
      <vt:lpstr>The benefits of opacity</vt:lpstr>
      <vt:lpstr> A few infrequently taught languages taught at Madison</vt:lpstr>
      <vt:lpstr>What is to be done?</vt:lpstr>
    </vt:vector>
  </TitlesOfParts>
  <Company>UW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Educational Equality in its Place</dc:title>
  <dc:creator>Harry</dc:creator>
  <cp:lastModifiedBy>rsoe loaner</cp:lastModifiedBy>
  <cp:revision>100</cp:revision>
  <cp:lastPrinted>2017-11-13T23:13:49Z</cp:lastPrinted>
  <dcterms:created xsi:type="dcterms:W3CDTF">2014-03-11T21:43:51Z</dcterms:created>
  <dcterms:modified xsi:type="dcterms:W3CDTF">2020-01-26T19:42:56Z</dcterms:modified>
</cp:coreProperties>
</file>